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83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15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590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595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15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395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233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385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199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928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64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93AC8-E5A2-4072-B142-3D5780EB1270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181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Proposito</a:t>
            </a:r>
            <a:r>
              <a:rPr lang="en-US" b="1" dirty="0" smtClean="0">
                <a:solidFill>
                  <a:srgbClr val="FF0000"/>
                </a:solidFill>
              </a:rPr>
              <a:t> # </a:t>
            </a:r>
            <a:r>
              <a:rPr lang="en-US" b="1" dirty="0" smtClean="0">
                <a:solidFill>
                  <a:srgbClr val="FF0000"/>
                </a:solidFill>
              </a:rPr>
              <a:t>75b: </a:t>
            </a:r>
            <a:r>
              <a:rPr lang="en-US" b="1" dirty="0" smtClean="0"/>
              <a:t>Ecuador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Actividades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b="1" dirty="0" err="1" smtClean="0"/>
              <a:t>continuar</a:t>
            </a:r>
            <a:r>
              <a:rPr lang="en-US" b="1" dirty="0" smtClean="0"/>
              <a:t> </a:t>
            </a:r>
            <a:r>
              <a:rPr lang="en-US" b="1" dirty="0" smtClean="0"/>
              <a:t>el video: </a:t>
            </a:r>
            <a:r>
              <a:rPr lang="en-US" b="1" u="sng" dirty="0" smtClean="0"/>
              <a:t>Globe Trekker Ecuador</a:t>
            </a:r>
          </a:p>
          <a:p>
            <a:r>
              <a:rPr lang="en-US" b="1" dirty="0" smtClean="0"/>
              <a:t>Take active notes on the video.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 smtClean="0">
                <a:solidFill>
                  <a:srgbClr val="FF0000"/>
                </a:solidFill>
              </a:rPr>
              <a:t> # </a:t>
            </a:r>
            <a:r>
              <a:rPr lang="en-US" b="1" dirty="0" smtClean="0">
                <a:solidFill>
                  <a:srgbClr val="FF0000"/>
                </a:solidFill>
              </a:rPr>
              <a:t>75b:</a:t>
            </a:r>
            <a:endParaRPr lang="en-US" b="1" dirty="0">
              <a:solidFill>
                <a:srgbClr val="FF0000"/>
              </a:solidFill>
            </a:endParaRPr>
          </a:p>
          <a:p>
            <a:pPr algn="r"/>
            <a:r>
              <a:rPr lang="en-US" b="1" dirty="0" smtClean="0"/>
              <a:t>In Spanish, answer: What part of Ecuador is your favorite and why?</a:t>
            </a:r>
            <a:endParaRPr lang="en-US" b="1" dirty="0"/>
          </a:p>
        </p:txBody>
      </p:sp>
      <p:sp>
        <p:nvSpPr>
          <p:cNvPr id="4" name="AutoShape 2" descr="data:image/jpeg;base64,/9j/4AAQSkZJRgABAQAAAQABAAD/2wCEAAkGBggGEQkIBwgRCQkKDRYOCgwIDRoTEgwKFxwhIBMcHhYXJz4eGhsjGR4SHy8gLzEwLDIsFR4xNToyNSYrMikBCQoKDQwOGQ8PGTUkHSQtNTU1MDIuNSovLC01NS01MSkqNSw1Niw1LCwsNSkpKS4pLC4sLiwsKSkpLCkpKSksKf/AABEIALcBEwMBIgACEQEDEQH/xAAbAAEAAwADAQAAAAAAAAAAAAAAAwYHAQIFBP/EADoQAQAAAwMKAwYEBgMAAAAAAAABAgQDFFQVF1JVkpOUodHSM3GyBTEyQXOxEVFygQcSISJCYRMkQ//EABsBAQACAwEBAAAAAAAAAAAAAAADBQECBAcG/8QALBEBAAEBBgYCAgMAAwAAAAAAAAECBBIWUaHRAwURFFOiMVIycQYTIUFCYv/aAAwDAQACEQMRAD8A0aioqb/jp/8ArWfhS/8AnL+UP9JrlS4az3cvQovDp/pSemCd41VVPWf9WcRCC5UuGs93L0LlS4az3cvROMXpzZ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qvtikp4W1rCFPJCH9vus4aMBL7Z8a18pfTAW3DmbkfpFL3qLw6f6UnpgnQUXh0/0pPTBOqavmUsfAA1AAAAAAAAAAAAAAAAAAAAAAAAAAAAAAFa9s+Na+UvpgHtnxrXyl9MBb8P8I/SKXvUXh0/0pPTBOgovDp/pSemCdVVfMpY+ABqAAAAAAAAAAAAAAAAAAAAAAAAAAAAAAK17Z8a18pfTAPbPjWvlL6YC34f4R+kUveovDp/pSemCdBReHT/AEpPTBOqqvmUsfAA1AAAAAAAAAAAAAAAAAAAAAAAAAAAAAAFa9s+Na+UvpgHtnxrXyl9MBb8P8I/SKXvUXh0/wBKT0wToKLw6f6UnpgnVVXzKWPgAagAAAAAAAAAAAAAAAAAAAAAAAAAAAAACte2fGtfKX0wD2z41r5S+mAt+H+EfpFL3qLw6f6UnpgnZBYfxwqLKWzs8iyR/kkhL+N5j/X8Ifpd8+lRqSTiY9q4n+Gc6mev9PtTu0i08LNrgyPPpUakk4mPaZ9KjUknEx7W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139s+Na+UvpgM1rf4vW9VPPax9kyS/wA34f0hbx+UIQ0R20/xfmtNMRPD+P8A1Tu0/vozUCHy8gh8vIe4R8KwAZAAAAAAAAAAAAAAAAAAAAAAAAAAAAAAEc/vi5cT++LlwV/lLd3h8vIIfLyHdHw0AGQAAAAAAAAAAAAAAAAAAAAAAAAAAAAABHP74uXE/vi5cFf5S3d4fLyFns/Z9L+En408vww/xdsn0mHl2VHibgR/0nTd9ZH8UtE/7/ZTrsqwtOT6TDy7Jk+kw8uyz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pT++LlYKiipoTTQhYywh/T5f6coZ5/wAGZ63J0c9X8d49M9L8avRs/hk/TD7OzrZ/DJ+mH2dnxcvSafiABhkAAAAAAAAAAAAAAAAAAAAAAAAAAAAAB8VT8U37fYKn4pv2+wnj4VPE/Of2+uz+GT9MPs7Otn8Mn6YfZ2QytafiABhkAAAAAAAAAAAAAAAAAAAAAAAAAAAAAB8VT8U37fYKn4pv2+wnj4VPE/Of2ns6iy/CT+//ABh8o/k7Xiy0+UQazRCWm019I/yC8WWnyiXiy0+UQLkNu5rygvFlp8ol4stPlEC5B3NeUF4stPlEvFlp8ogXIO5rygvFlp8ol4stPlEC5B3NeUF4stPlEvFlp8ogXIO5rygvFlp8ol4stPlEC5B3NeUF4stPlEvFlp8ogXIO5rygvFlp8ol4stPlEC5B3NeUF4stPlEvFlp8ogXIO5rygvFlp8ol4stPlEC5B3NeUF4stPlEvFlp8ogXIO5rygvFlp8ol4stPlEC5B3NeUF4stPlEvFlp8ogXIO5rygvFlp8ol4stPlEC5B3NeUF4stPlEvFlp8ogXIO5rygvFlp8ol4stPlEC5B3NeUPjqbezjNN/d+Xyj+TgE0UR0VfEtFV6f8/wCX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Me llamo __________ Clase 702</a:t>
            </a:r>
            <a:b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La fecha es </a:t>
            </a:r>
            <a:r>
              <a:rPr lang="en-US" b="1" smtClean="0">
                <a:solidFill>
                  <a:schemeClr val="accent3">
                    <a:lumMod val="75000"/>
                  </a:schemeClr>
                </a:solidFill>
              </a:rPr>
              <a:t>el </a:t>
            </a:r>
            <a:r>
              <a:rPr lang="en-US" b="1" smtClean="0">
                <a:solidFill>
                  <a:schemeClr val="accent3">
                    <a:lumMod val="75000"/>
                  </a:schemeClr>
                </a:solidFill>
              </a:rPr>
              <a:t>21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de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junio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del 2017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AutoShape 2" descr="data:image/jpeg;base64,/9j/4AAQSkZJRgABAQAAAQABAAD/2wCEAAkGBhEQEBQQDxEWEBAUDxUXDw8QEhgOGBUPFhQVFRQQFRIaJyYgFxkjGRIUHy8gIycpLywxFR8xOTArNSYrLCkBCQoKDgwOGg8PGTUkHyUqLC8rNDAyMCkpNC8sNSkvLCw1LCssLDYsLywsMCovLS40NCwsLSwqMiwqLyw0MCwqLP/AABEIALkBEAMBIgACEQEDEQH/xAAbAAEAAwEBAQEAAAAAAAAAAAAABAYHAwUBAv/EAEwQAAIBAgIECQgFCgQFBQAAAAECAAMRBCEFEhMxBhciQVFSVJPRBzJhZHSRs9IUNXGBsSMzNEJzdYWSobJTcqLhFSSDwfAWJUNigv/EABsBAQADAQEBAQAAAAAAAAAAAAADBAUCBgEH/8QANhEAAQIDAwoEBQUBAQAAAAAAAQACAwQRFFGRBRITITFBUlNh0RUWM3EiNKGx8AYygcHhJCP/2gAMAwEAAhEDEQA/ANQd2IV2xLpri4VaasBnun52nrdTul8J+MT+bpfsz+MjTyM/lmYgTD4TAKDp0HVaMKWY9gcVM2nrdTul8I2nrdTul8JDiUvME3c3A91LY4fVTNp63U7pfCNp63U7pfCQ4jzBN3NwPdLHD6qZtPW6ndL4RtPW6ndL4SHEeYJu5uB7pY4fVTNp63U7pfCNp63U7pfCQ4jzBN3NwPdLHD6qZtPW6ndL4RtPW6ndL4SHEeYJu5uB7pY4fVTNp63U7pfCNp63U7pfCQ4jzBN3NwPdLHD6qZtPW6ndL4RtPW6ndL4SHEeYJu5uB7pY4fVTNp63U7pfCNp63U7pfCQ4jzBN3NwPdLHD6qZtPW6ndL4RtPW6ndL4SHEeYJu5uB7pY4fVTNp63U7pfCNp63U7pfCQ4jzBN3NwPdLHD6qZtPW6ndL4RtPW6ndL4SHEeYJu5uB7pY4fVTNp63U7pfCNp63U7pfCQ4jzBN3NwPdLHD6qZtPW6ndL4RtPW6ndL4SHEeYJu5uB7pY4fVTNp63U7pfCNp63U7pfCQ4jzBN3NwPdLHD6qZtPW6ndL4RtPW6ndL4SHEeYJu5uB7pY4fVTNf1up3SzjisVUpKlRK7VAa6oVdAozBPN9gnGMf8Ao9P25P7DNLJmVo81MCHEpSh2D/VBHl2Q2ZwUnFfm6X7M/jI0k4r83S/Zn8ZGmFlf5yJ7j7BW5f0wkREy1OkREIkREIkREIkREIkRPhP+8IvsSFW0xRU219Y//Tlf6tw98jnhLRuq8u7MAoCXzO7nlhsrGcKtYcFwXtG9erE5YfECooZdx6RY3BsQRzG4nWQEEGhXaRI+Jx6UyA5NzmAFLmw3kgbhPtPHUmF1qKR/mAnWY6mdTUuc4bKrvE+A/wC0+zhdJERCJERCJERCJERCJERCJGP/AEen7cn9hiMf+j0/bk/sM3MhfOD2KqzfpqTivzdL9mfxkaScV+bpfsz+MjStlf5yJ7j7Bdy/phIiJmKdIiIRIiIRIiIRJ+KzEKSq67AZLrBLno1jkJ+4n1F4GL0nixf8gydApjb5cxL9PoAytvlb0npbEA2qrVF/NNZNRTnuC7h6L6x+2W/G6a2FQiqAlLL8oSRkf1rc+eRAzG/MSdQxCVU1kYMhvmD9xHoM14U1Z2tcYIpf/uvX0VYsz6gOVL0fpqhcI9OzapLsRrgJbkE61yL7gv8ASer9LWrSfZUxWtkaVxSDNYG2tuy6fRlPYw+hcPTQU0ooEG5Sob3k3J++Qa/Bhf8A4ahojq22gC79RcxqrfO3T9kvsytBe74gR9fsuNE4BVPReL0gjlKtCrqPVHJpNqdPIDtcMTbI3v03lr1aikBXq0S1JWalWZar0mYkbNz02Aa4INjunGrgsRSzqtTqUBk4CtcKTkxve9sr++KmKVLJTUMS4BVSEALA8q+4+baX2vlphhLWg1O2ncL48muymPcr8vgHc3rVTUXVsUA1Qy3vqsei+dhafX0RSbPVNx5jFixT/LrXt9k7YXa1luiLTzsxd9Yow84FBvPRn0Scuhqe9y1Q9LMVt6VVbASpFn4Mv8I3bh+BfQwuXlJSrUc6L6wJ5VPVVRfpC+b9trH0ndJVPhHq/pFF6ZvmyqXW/wBvP9153qaJopd6jOyKtwHc2S2ZYEWN/tJ9Eg4arh6tQJh016d+U6VXWwAuX1RuHNna55ueUokWWmau0Z1bSKD+6fmpdUczevbw+Mp1BdHDdIBzH2jeJ2kajo6kjB0pqrAWDAWNuiSZiPza/Ds6qyK70iInC+pERCJERCJERCJGP/R6ftyf2GIx/wCj0/bk/sM3MhfOD2KqzfpqTivzdL9mfxkaScT5lL9mfxkaVsr/ADkT3H2C7l/SCRETMU6REQiREQiREQiSPiMdTpkK7BSRcXva17XJ3DPLOSJ4unywIyXU2bBah1lK1TfLWGVmWwswsSJPLwxFiBh3/m9cPcWioX50lodmdiENWnUqKz0zVKAEWDCxOrYgZEZg++V7B6ZOjxyU2lCriqyhcwaezcL52d+RY2PPzyboLSL4aqUq1DVwxp02FcEuqNUHI1ycxkpF932TxsbpVBg3pMt6rVlr0y6NazLY6tTmO/OxBE24MN5OheM5vw7NVQd/QjV1ptUUcmFLxHtNDRpx2D6rtpLhpVerVp0XOyFUWqJZSKQABAc+aLAsTvz3gCWbQmlK9RdpVpnUeo/0VQLO1IHknUOZy/WNhz84lG0Vo4pRGLqJr0BXpU6mFF1NeocwSRncG2RJB6BNITEoa+zq1Ald01qiqTtGUAsuEoc9gAbkc/pOU05I0fDloTB8Q24a/wA9hUnVnS0SI+sSpI3fn51UTE161W9JW2T65WrTpUTiiiFbg665axytuGZ6J51TQLUxSfaBatJVp4anUomnTNzZuVlmxN73Nt+cn6W0rtRSXDB6eHFJ6ioFGFZghF9UPkLG7a9hkGHKvOOgtJilUsWaphauHeotMsMWXprlrKFycFVUi99UZavPLUORgwogl2xCH7a0bTf/ADsrv2aq7V258QnWO6naLosHdqo2dUgBqF72QXs+sPPJz5Q3bpT8bp56OIaz3OuHVibBipOoxAy5SXpsRkeQ2+8ub4qgzU6dGsOWuvhle6vRJuApVuUaTWIsd27otlnCDRtWpiGqahpUzXqUlB5RSsoDurNz8oggHIg333vWgSUR03EZHur0puI6dMd1UzFdDhZ2yi9v/jdTG0aoZxsadSiST51TWc0+T1Vsbk9Ilq0foUqwVVajRSsXVTVLa1skBUHPpJJ6JmWgKrrrqQfyiBgFF7bNmYj/AEzQtI6YatVpUqDfkLNtarFqaM6JrlBUXlGw6MrzmcguhO0UOgaa+wFBr99tN9yuSx00u1xOurvpTsrFSx1N2KI4Zhe4BvuNj/Wd54PBzWuAACgogPU1i51stSlc2AsCbgffPemBMwhBiFg3fm5TsdnCqRESuu0iIhEiIhEiIhEjH/o9P25P7DEY/wDR6ftyf2GbmQvnB7FVZv01JxXmUv2Z/ukaeRwv4ZU8CMOlSm7l6LMChUWAa1s5XeNeh2er708Zen8iT8xMPiwoRLTsNRcOqrwpyBDYGudQq8xKNxr0Oz1fenjHGvQ7PV96eMpeXcp8k4jupbfL8avMSjca9Ds9X3p4xxr0Oz1fenjHl3KfJOI7pb5fjV5iUbjXodnq+9PGONeh2er708Y8u5T5JxHdLfL8avMSjca9Ds9X3p4xxr0Oz1fenjHl3KfJOI7pb5fjV5nwiUfjXodnq+9PGONeh/gVf5k8Y8u5T5JxHdLfL8asGi7NpHEowBRqCKVIuDqBLgj7Hle4X8HqqrU2AFShROVBsylNtWoWDdS4JtzWI9MsXA+tQxevjkpsjmo68prm2qga4Bt+qJL0yV2eNLnV/wCXIJ32p7E2IH+ZmlnJLD4kYDxQtZQg7nNoNX29iVBPvZHYC3WDmhV7gtVqtSpCrTpnD09ettNzNVp8+rcgcp95tzT36vCDD4dVZ9mXpUNs9R0Zm1WqKr1V1QSiB6gGuRzG2QvKZ5PBdcSrEsurh11L7hUqarkD05e6aLhuCqUMRiK7u1VsZ+SK2sKNDlaqU+hQCL+nOehlTpJiI87g1owzj9T9FDGljKHQ1rT8+yhacq0ar0UrK1J2GtRrU22hancBmplPOJDWG9gGJC5mehoHQNKheojmqzqt6hN723e43tzi5HonfCaEqNh0weNSjiaIUrUZV2IYIytRbY7gTbMA2BX02nZtEVKN2w9tXW/Ry2TLzsCfNqX9Njz55zTDW52cRrv3qsa01L9Y3R1OsCHRWYrZahUFlOeqQ28WJvKfpegr0KuvqptKS1A55IXFIRTNQno82/oln/4pUG+hVB5xsKjW+9bg/cZn3lCrFsPTYErrY2uCtilxmdUg5jNRKE//AOUWFFbvLmn2c0n7gFTS0IzLtCd9Nqj8HOD9Soy1WvSoVG2ZCHVNZDcsQRuTK9+eWLTiJTxeCpIoWmA4CAACzjVtbnGU7cHGH0XAFTeyKu62WzYMLc1rCOGRo4dFx1RGd6L0wuq1stbmG6/Knm8rtIyhDgt15zKADe51QO3srGT9HLA12DOH9L1FUAWAsBuAFhb7J9lG416H+BV/mTxjjXodnq+9PGVfLuU+ScR3Vi3y/GrzEo3GvQ7PV96eMca9Ds9X3p4x5dynyTiO6W+X41eYlG416HZ6vvTxjjXodnq+9PGPLuU+ScR3S3y/GrzEo3GvQ7PV96eMca9Ds9X3p4x5dynyTiO6W+X41eYlG416HZ6vvTxjjXodnq+9PGPLuU+ScR3S3y/GrzPmP/MU/baf9hlH416HZ6v8yeMseiuESY7BrVRGQLpJEIcgm4phr5c3KE08l5HnZWYEWNDLW0OvV/RUMabgxW5rHVKqXlh8/B+yv8SZ5ND8sPn4P2V/iTPJ+oSfoNXmZj1CkREtKBIiIRIiIRIiIRIifIRa95Ial8FUHVxJ/qinKWPH0lZq6uNZDhQGTpUrUvKd5G8TyMTS6HRx96lSf9Il4xGVdea9JtboYBhZbdIuT9jT8lpov1LEaRtJ+rarfBrKgi4fRZZwIxDD6TTViHqYBjTI37SlygV9NiTPRp8McWgD/S6tmAtrNr3vmLCxznhbV8Dji+oFehiWJppcrsyTdFvnqmm2V/RJnCPR5pNrUmT6HVUVMK5F702zNMGx5Sk2t0ETQhjRzZYTTPpiNRHvSlP5Vr9QwXucyYhkhrgDqN4F35rXo0+GukLXOJqEG4FlANuZrW5/+3NukanwqxDOCMTX1s+VtGNum/6o+8SuVKyqgV7qGB5LXOfRfpkOnUGo1hyuY3CG+64uf/BPRR5VjafHQ0v/AM7LBMGJEFQ44rQP/WOO7S/+nwkDhpi3OGwiVG1qrpVr1GO+9Q8lp5vBrRzYuoiBmSmF167E5LQHnE8w1rZe/mn501jTjsZekusrOlLD0zcXpKQqqbZgHMn0GYE3CdamQc6ub8R/kENHuak+y3f09LxWxXRorqtaK4VWnaEpqtPBBBZRhzYf9NSf6kmeb5VagGjiD+tXpge8n/tPfw6AVlW3m4fkBfNTMKQB6QAAegSo+WHE2w1Cn1q5b7kQ/NMuONL+ooLAP2ln0+L7KCv/ADOcd9VlERE/W155IiIRIiIRIiIRIiIRJqXk5+rD+91+BTmWzUvJz9WH97r8CnKGUPRPuFalfUUDyw+fg/ZX+JM8mh+WHz8H7K/xJnklk/QauJj1CkREtKBIiIRIiIRIiIRIiIRXDyWaSFLHhDkK1Nk//Y5a/gffNX0oxU06trqpYVCN6owA1rc4BAvbdvmAoWoOlRWAqDVdCpDap3re249I9M3Pg1wlpY+gHQgVNW1aiTmj2sQefVPMZ+YfqiDElp2HlSC2rdQN1RqwI1A9PZbkmQ6GYLtqpHlA0JaucRSbXNQjbUlBdlYKAKgAvySFG/d9k8nQmnkSmcLikNbBubgL59Gp/i0j/Uj/AHBt2N0XjECBaILMxDtTtdxlZHZXXk6qka5sd27n8GpweRdsmw1HNeiEo1TtCqtSdyNpc6qk3OsSbWJzlh8WWnj8DxeKH4gRvFNhBW5BnA2Xs8w3OA2bvzV2K5vwU2x1cJWpYykU1hyxTcC9tV0O5r/Z9gnAcAtmw+k7DCUyp1qlV1fIEZBRkWz6ZOwWjqIrKxpU/MqDWWkU1iKbFmVb3W2VgczkecW+1tGoWpsaS8nC02a9E1CGcuTTCbyxNxb9WxJyEsmNPZubpQepaM7GtP5zVlaGDnVANF5+ltO0hR+h4EMuHJvXrvyamII5iMrJ6Mt1rAb5vAHg+1asMSW1adCoLAb3q6vm35lF8+m8/WG0JRqcl6RGviqIIpD8oF/K6yK+eRsCSMj7pecHowpSFChRGGpc5LAsFPnEKL3c9LH3yuyJKyPxx4mvWdZq5xvvP4NS04s6BL2eWYRXaen59FL0e2u71R5hVVVt2tqlrsB1c7A8+czLyt6S18WlEbqNLlf53z/AD3zSdOabo4ChtKhsFXVpUwc3YCyoo/E80wnEVnxVapVdhtHLO2swUHn1VJ5wMgOe0p/pqG+cyhEypFbRorS6pFPo3abyFjTZDIQgt2lQ4iJ+pLCSIiESIiESIiESIiESal5Ofqw/vdfgU5ls1Lyc/Vh/e6/ApyhlD0T7hWpX1FA8sPn4P2V/iTPJoflh8/B+yv8AEmeSWT9Bq4mPUKRES0oEiIhEiIhEiIhEiIhEkmjWegUqUqurUIvekxVkz80kc+W6RokUSGIgzXbN4v6Ltrs3WNq95+HmkSuqcW9rbwFU/wAwF5Z/Jho1Km2xOKIcMwVBWbW1nGbPZt55QF5nUm6H0mcNVWqFD6t+QSVuCLGzDNTbnGcxMpZGZFlHwZRrYbnU1hoFaa6VFNt+vVuVmBMkRA6ISQtF4c4WmMGalNQD9LcK6Za1MhwAGG9cv6SHwBoq+GxDuuuUalqs12IWwLAHmvcytaV4WtiaKUqi6uozNyAQuYKoiIMlQKfSSc5+NC8KGwiuKd9Z0FjzLUUWBZTyXQjIg/cZmtk4jKQc00Dc2tDdSq9IHwzIO+NucXZ1KitNXX6bVc/KZoymKCV8IVQ06o2mxYLyTkjWU8x/GU6lw/0iq6oxTEcxZUY/zEXnn6b0ucVUDlFp2pqmqhJGXQTnbPIG9t1558vZLyIyDKNgzgbEIJpUA0B3VNf6u3LzsxNFz86GSFMrYipiXL1qxepqk61d94H6ik7ieYeiQ4ib0KEIQzWam7hcqj35+s7V8n2Iky4SIiESIiESIiESIiESal5Ofqw/vdfgU5ls1Lyc/Vp/e6/ASUMoeifcK1K+ouXlUpgthLi//LP8SUXYL1RL55UvOwnsz/ElHnkokV4cQHHFfp+TZeE6VYXMBNLheVz2C9URsF6onSJxponEcStCywOW3Adlz2C9URsF6onSI00TiOJSywOW3Adlz2C9URsF6onSI00TiOJSywOW3Adlz2C9URsF6onSI00TiOJSywOW3Adlz2C9URsF6onSI00TiOJSywOWMB2XPYL1RGwXqidIjTROI4lLLA5bcB2XPYL1RGwXqidIjTROI4lLLA5bcB2XPYL1RGwXqidIjTROI4lLLA5YwHZc9gvVEbBeqJ0iNNE4jiUssDltwHZc9gvVEbBeqJ0iNNE4jiUssDltwHZc9gvVEbBeqJ0iNNE4jiUssDltwHZc9gvVEbBeqJ0iNNE4jiUssDltwHZc9gvVEbBeqJ0iNNE4jiUssDltwHZc9gvVEbBeqJ0iNNE4jiUssDltwHZc9gvVEbBeqJ0iNNE4jiUssDltwHZc9gvVE0bgKoGjshb/AN2X4CTPZofAf6u/iy/ASSwoj3OoST/KyMsQITJUlrADUbAAonlS87CezP8AElHl48qXnYT2Z/iSjyKL+8q7kv5SH7f2UiIkS0kiIhEiIhEiIhEiIhEiIhEiIhEiIhEiIhEiIhEiIhEiIhEiIhEiIhEiIhEmh8B/q7+LL8BJnk0PgP8AV38WX4CSaD+5Y2W/lD7hRPKl52E9mf4ko8vHlS87CezP8SUefIv7yp8l/KQ/b+ykREiWkkREIkREIkREIkREIkREIkREIkREIkREIkREIkREIkREIkREIkREIkREIk0PgP8AV38WX4CTPJofAf6u/iy/ASTQf3LGy38ofcKdww4NfTTQKYmhSNKiyulaoVbWLX3AGV7i2ft2E71vlmlYzzz9pnCWzBa41K8xBytMQGCGwig6LPOLZ+3YTvW+WOLZ+3YTvW+WaHE+Wdql8cmrxgs84tn7dhO9b5Y4tn7dhO9b5ZocRZ2p45NXjBZ5xbP27Cd63yxxbP27Cd63yzQ4iztTxyavGCzzi2ft2E71vlji2ft2E71vlmhxFnanjk1eMFnnFs/bsJ3rfLHFs/bsJ3rfLNDiLO1PHJq8YLPOLZ+3YTvW+WOLZ+3YTvW+WaHEWdqeOTV4wWecWz9uwnet8scWz9uwnet8s0OIs7U8cmrxgs84tn7dhO9b5Y4tn7dhO9b5ZocRZ2p45NXjBZ5xbP27Cd63yxxbP27Cd63yzQ4iztTxyavGCzzi2ft2E71vlji2ft2E71vlmhxFnanjk1eMFnnFs/bsJ3rfLHFs/bsJ3rfLNDiLO1PHJq8YLPOLZ+3YTvW+WOLZ+3YTvW+WaHEWdqeOTV4wWecWz9uwnet8scWz9uwnet8s0OIs7U8cmrxgs84tn7dhO9b5Y4tn7dhO9b5ZocRZ2p45NXjBZ5xbP27Cd63yxxbP27Cd63yzQ4iztTxyavGCzzi2ftuE71vllj0Joj6JhVw5rUqztpBKg2D69k2YU3BAO9f6iWETphPzi/bPohNaahQx8px5lmjiHV7L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061239"/>
            <a:ext cx="2590800" cy="17621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82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45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11</cp:revision>
  <cp:lastPrinted>2013-05-02T15:31:13Z</cp:lastPrinted>
  <dcterms:created xsi:type="dcterms:W3CDTF">2013-04-22T13:50:34Z</dcterms:created>
  <dcterms:modified xsi:type="dcterms:W3CDTF">2017-06-21T20:43:28Z</dcterms:modified>
</cp:coreProperties>
</file>